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708" y="6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10704513" cy="1513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enterprise </a:t>
            </a:r>
            <a:r>
              <a:rPr lang="el-GR" sz="120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STAMATAKIS KYRIAKOS </a:t>
            </a:r>
            <a:r>
              <a:rPr lang="en-US" sz="120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&amp; CO GP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based in Western Greece region, has joined the Action “Digital Step” with 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-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budget is </a:t>
            </a:r>
            <a:r>
              <a:rPr lang="el-GR" sz="120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9,250.00 €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out of which </a:t>
            </a:r>
            <a:r>
              <a:rPr lang="el-GR" sz="120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4,625.00 €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is 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4787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for office applications, web development, e-shop services etc. 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new personnel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indent="-17145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Enhancement of entrepreneurship</a:t>
            </a:r>
          </a:p>
          <a:p>
            <a:pPr indent="-171450">
              <a:lnSpc>
                <a:spcPct val="20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Creation and maintenance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of high quality job positions</a:t>
            </a: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198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IT Support | MegaHellas</cp:lastModifiedBy>
  <cp:revision>72</cp:revision>
  <dcterms:created xsi:type="dcterms:W3CDTF">2018-02-13T12:16:57Z</dcterms:created>
  <dcterms:modified xsi:type="dcterms:W3CDTF">2023-11-14T13:56:17Z</dcterms:modified>
</cp:coreProperties>
</file>